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Canva Sans Bold" charset="1" panose="020B0803030501040103"/>
      <p:regular r:id="rId25"/>
    </p:embeddedFont>
    <p:embeddedFont>
      <p:font typeface="Canva Sans" charset="1" panose="020B0503030501040103"/>
      <p:regular r:id="rId26"/>
    </p:embeddedFont>
    <p:embeddedFont>
      <p:font typeface="Rubik Spray Paint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12995" y="4222268"/>
            <a:ext cx="12688796" cy="4646314"/>
          </a:xfrm>
          <a:custGeom>
            <a:avLst/>
            <a:gdLst/>
            <a:ahLst/>
            <a:cxnLst/>
            <a:rect r="r" b="b" t="t" l="l"/>
            <a:pathLst>
              <a:path h="4646314" w="12688796">
                <a:moveTo>
                  <a:pt x="0" y="0"/>
                </a:moveTo>
                <a:lnTo>
                  <a:pt x="12688795" y="0"/>
                </a:lnTo>
                <a:lnTo>
                  <a:pt x="12688795" y="4646314"/>
                </a:lnTo>
                <a:lnTo>
                  <a:pt x="0" y="4646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2" t="-46783" r="0" b="-816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36821" y="1418037"/>
            <a:ext cx="13467669" cy="171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21"/>
              </a:lnSpc>
            </a:pPr>
            <a:r>
              <a:rPr lang="en-US" sz="4944" b="true">
                <a:solidFill>
                  <a:srgbClr val="9F57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Peterside Hospital Heart Disease Prediction</a:t>
            </a:r>
          </a:p>
          <a:p>
            <a:pPr algn="ctr">
              <a:lnSpc>
                <a:spcPts val="6921"/>
              </a:lnSpc>
              <a:spcBef>
                <a:spcPct val="0"/>
              </a:spcBef>
            </a:pPr>
            <a:r>
              <a:rPr lang="en-US" b="true" sz="4944">
                <a:solidFill>
                  <a:srgbClr val="9F57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Faith Ejele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88602" y="2628887"/>
            <a:ext cx="12635183" cy="4122229"/>
          </a:xfrm>
          <a:custGeom>
            <a:avLst/>
            <a:gdLst/>
            <a:ahLst/>
            <a:cxnLst/>
            <a:rect r="r" b="b" t="t" l="l"/>
            <a:pathLst>
              <a:path h="4122229" w="12635183">
                <a:moveTo>
                  <a:pt x="0" y="0"/>
                </a:moveTo>
                <a:lnTo>
                  <a:pt x="12635183" y="0"/>
                </a:lnTo>
                <a:lnTo>
                  <a:pt x="12635183" y="4122228"/>
                </a:lnTo>
                <a:lnTo>
                  <a:pt x="0" y="4122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23717" y="4598034"/>
            <a:ext cx="9440565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9F5720"/>
                </a:solidFill>
                <a:latin typeface="Canva Sans"/>
                <a:ea typeface="Canva Sans"/>
                <a:cs typeface="Canva Sans"/>
                <a:sym typeface="Canva Sans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6719" y="3016436"/>
            <a:ext cx="12567910" cy="3828220"/>
          </a:xfrm>
          <a:custGeom>
            <a:avLst/>
            <a:gdLst/>
            <a:ahLst/>
            <a:cxnLst/>
            <a:rect r="r" b="b" t="t" l="l"/>
            <a:pathLst>
              <a:path h="3828220" w="12567910">
                <a:moveTo>
                  <a:pt x="0" y="0"/>
                </a:moveTo>
                <a:lnTo>
                  <a:pt x="12567910" y="0"/>
                </a:lnTo>
                <a:lnTo>
                  <a:pt x="12567910" y="3828220"/>
                </a:lnTo>
                <a:lnTo>
                  <a:pt x="0" y="382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51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39860" y="4133848"/>
            <a:ext cx="7170241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9F57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Univariate Analysis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92460" y="2156062"/>
            <a:ext cx="7903622" cy="5974877"/>
          </a:xfrm>
          <a:custGeom>
            <a:avLst/>
            <a:gdLst/>
            <a:ahLst/>
            <a:cxnLst/>
            <a:rect r="r" b="b" t="t" l="l"/>
            <a:pathLst>
              <a:path h="5974877" w="7903622">
                <a:moveTo>
                  <a:pt x="0" y="0"/>
                </a:moveTo>
                <a:lnTo>
                  <a:pt x="7903622" y="0"/>
                </a:lnTo>
                <a:lnTo>
                  <a:pt x="7903622" y="5974876"/>
                </a:lnTo>
                <a:lnTo>
                  <a:pt x="0" y="5974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9" t="-1178" r="0" b="-1178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83039" y="4586287"/>
            <a:ext cx="6721922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9F57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Visualization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7524" y="2069447"/>
            <a:ext cx="9952022" cy="5994279"/>
          </a:xfrm>
          <a:custGeom>
            <a:avLst/>
            <a:gdLst/>
            <a:ahLst/>
            <a:cxnLst/>
            <a:rect r="r" b="b" t="t" l="l"/>
            <a:pathLst>
              <a:path h="5994279" w="9952022">
                <a:moveTo>
                  <a:pt x="0" y="0"/>
                </a:moveTo>
                <a:lnTo>
                  <a:pt x="9952022" y="0"/>
                </a:lnTo>
                <a:lnTo>
                  <a:pt x="9952022" y="5994279"/>
                </a:lnTo>
                <a:lnTo>
                  <a:pt x="0" y="5994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4" t="0" r="-614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77722" y="2318185"/>
            <a:ext cx="12116908" cy="6422583"/>
          </a:xfrm>
          <a:custGeom>
            <a:avLst/>
            <a:gdLst/>
            <a:ahLst/>
            <a:cxnLst/>
            <a:rect r="r" b="b" t="t" l="l"/>
            <a:pathLst>
              <a:path h="6422583" w="12116908">
                <a:moveTo>
                  <a:pt x="0" y="0"/>
                </a:moveTo>
                <a:lnTo>
                  <a:pt x="12116907" y="0"/>
                </a:lnTo>
                <a:lnTo>
                  <a:pt x="12116907" y="6422583"/>
                </a:lnTo>
                <a:lnTo>
                  <a:pt x="0" y="6422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05" t="0" r="-3005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4450201"/>
            <a:ext cx="11301259" cy="1350184"/>
          </a:xfrm>
          <a:custGeom>
            <a:avLst/>
            <a:gdLst/>
            <a:ahLst/>
            <a:cxnLst/>
            <a:rect r="r" b="b" t="t" l="l"/>
            <a:pathLst>
              <a:path h="1350184" w="11301259">
                <a:moveTo>
                  <a:pt x="0" y="0"/>
                </a:moveTo>
                <a:lnTo>
                  <a:pt x="11301258" y="0"/>
                </a:lnTo>
                <a:lnTo>
                  <a:pt x="11301258" y="1350185"/>
                </a:lnTo>
                <a:lnTo>
                  <a:pt x="0" y="1350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85" t="0" r="-1385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18067" y="3473624"/>
            <a:ext cx="4142085" cy="1028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7107" y="837046"/>
            <a:ext cx="15592671" cy="8634442"/>
          </a:xfrm>
          <a:custGeom>
            <a:avLst/>
            <a:gdLst/>
            <a:ahLst/>
            <a:cxnLst/>
            <a:rect r="r" b="b" t="t" l="l"/>
            <a:pathLst>
              <a:path h="8634442" w="15592671">
                <a:moveTo>
                  <a:pt x="0" y="0"/>
                </a:moveTo>
                <a:lnTo>
                  <a:pt x="15592671" y="0"/>
                </a:lnTo>
                <a:lnTo>
                  <a:pt x="15592671" y="8634441"/>
                </a:lnTo>
                <a:lnTo>
                  <a:pt x="0" y="8634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12508" y="1028700"/>
            <a:ext cx="14662984" cy="7828805"/>
          </a:xfrm>
          <a:custGeom>
            <a:avLst/>
            <a:gdLst/>
            <a:ahLst/>
            <a:cxnLst/>
            <a:rect r="r" b="b" t="t" l="l"/>
            <a:pathLst>
              <a:path h="7828805" w="14662984">
                <a:moveTo>
                  <a:pt x="0" y="0"/>
                </a:moveTo>
                <a:lnTo>
                  <a:pt x="14662984" y="0"/>
                </a:lnTo>
                <a:lnTo>
                  <a:pt x="14662984" y="7828805"/>
                </a:lnTo>
                <a:lnTo>
                  <a:pt x="0" y="7828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119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7310" y="1511412"/>
            <a:ext cx="14016987" cy="7358271"/>
          </a:xfrm>
          <a:custGeom>
            <a:avLst/>
            <a:gdLst/>
            <a:ahLst/>
            <a:cxnLst/>
            <a:rect r="r" b="b" t="t" l="l"/>
            <a:pathLst>
              <a:path h="7358271" w="14016987">
                <a:moveTo>
                  <a:pt x="0" y="0"/>
                </a:moveTo>
                <a:lnTo>
                  <a:pt x="14016987" y="0"/>
                </a:lnTo>
                <a:lnTo>
                  <a:pt x="14016987" y="7358271"/>
                </a:lnTo>
                <a:lnTo>
                  <a:pt x="0" y="7358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914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73201" y="4659312"/>
            <a:ext cx="12941598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9F57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 Collection and Data Cleaning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8084" y="1731224"/>
            <a:ext cx="10875038" cy="7091748"/>
          </a:xfrm>
          <a:custGeom>
            <a:avLst/>
            <a:gdLst/>
            <a:ahLst/>
            <a:cxnLst/>
            <a:rect r="r" b="b" t="t" l="l"/>
            <a:pathLst>
              <a:path h="7091748" w="10875038">
                <a:moveTo>
                  <a:pt x="0" y="0"/>
                </a:moveTo>
                <a:lnTo>
                  <a:pt x="10875038" y="0"/>
                </a:lnTo>
                <a:lnTo>
                  <a:pt x="10875038" y="7091748"/>
                </a:lnTo>
                <a:lnTo>
                  <a:pt x="0" y="7091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408" r="0" b="-38423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25869" y="2135479"/>
            <a:ext cx="11868761" cy="5841712"/>
          </a:xfrm>
          <a:custGeom>
            <a:avLst/>
            <a:gdLst/>
            <a:ahLst/>
            <a:cxnLst/>
            <a:rect r="r" b="b" t="t" l="l"/>
            <a:pathLst>
              <a:path h="5841712" w="11868761">
                <a:moveTo>
                  <a:pt x="0" y="0"/>
                </a:moveTo>
                <a:lnTo>
                  <a:pt x="11868760" y="0"/>
                </a:lnTo>
                <a:lnTo>
                  <a:pt x="11868760" y="5841712"/>
                </a:lnTo>
                <a:lnTo>
                  <a:pt x="0" y="5841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2" t="0" r="-872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848" y="2685219"/>
            <a:ext cx="14148040" cy="4425776"/>
          </a:xfrm>
          <a:custGeom>
            <a:avLst/>
            <a:gdLst/>
            <a:ahLst/>
            <a:cxnLst/>
            <a:rect r="r" b="b" t="t" l="l"/>
            <a:pathLst>
              <a:path h="4425776" w="14148040">
                <a:moveTo>
                  <a:pt x="0" y="0"/>
                </a:moveTo>
                <a:lnTo>
                  <a:pt x="14148039" y="0"/>
                </a:lnTo>
                <a:lnTo>
                  <a:pt x="14148039" y="4425776"/>
                </a:lnTo>
                <a:lnTo>
                  <a:pt x="0" y="4425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6" t="0" r="-12620" b="-3322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06347" y="2155012"/>
            <a:ext cx="8038893" cy="6013390"/>
          </a:xfrm>
          <a:custGeom>
            <a:avLst/>
            <a:gdLst/>
            <a:ahLst/>
            <a:cxnLst/>
            <a:rect r="r" b="b" t="t" l="l"/>
            <a:pathLst>
              <a:path h="6013390" w="8038893">
                <a:moveTo>
                  <a:pt x="0" y="0"/>
                </a:moveTo>
                <a:lnTo>
                  <a:pt x="8038893" y="0"/>
                </a:lnTo>
                <a:lnTo>
                  <a:pt x="8038893" y="6013389"/>
                </a:lnTo>
                <a:lnTo>
                  <a:pt x="0" y="601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t="-648" r="0" b="-19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DAGeEq8eBlA</dc:identifier>
  <dcterms:modified xsi:type="dcterms:W3CDTF">2011-08-01T06:04:30Z</dcterms:modified>
  <cp:revision>1</cp:revision>
  <dc:title>Heart Disease Prediction</dc:title>
</cp:coreProperties>
</file>